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MY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Sheet1!$C$1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Sheet1!$B$2:$B$11</c:f>
              <c:strCache>
                <c:ptCount val="10"/>
                <c:pt idx="0">
                  <c:v>Somalia</c:v>
                </c:pt>
                <c:pt idx="1">
                  <c:v>Brunei</c:v>
                </c:pt>
                <c:pt idx="2">
                  <c:v>Cambodia</c:v>
                </c:pt>
                <c:pt idx="3">
                  <c:v>Indonesia</c:v>
                </c:pt>
                <c:pt idx="4">
                  <c:v>Malaysia</c:v>
                </c:pt>
                <c:pt idx="5">
                  <c:v>Myanmar</c:v>
                </c:pt>
                <c:pt idx="6">
                  <c:v>Philippines</c:v>
                </c:pt>
                <c:pt idx="7">
                  <c:v>Singapore</c:v>
                </c:pt>
                <c:pt idx="8">
                  <c:v>Thailand</c:v>
                </c:pt>
                <c:pt idx="9">
                  <c:v>Vietnam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111.1</c:v>
                </c:pt>
                <c:pt idx="1">
                  <c:v>66.900000000000006</c:v>
                </c:pt>
                <c:pt idx="2">
                  <c:v>85.7</c:v>
                </c:pt>
                <c:pt idx="3">
                  <c:v>84.4</c:v>
                </c:pt>
                <c:pt idx="4">
                  <c:v>65.900000000000006</c:v>
                </c:pt>
                <c:pt idx="5">
                  <c:v>97</c:v>
                </c:pt>
                <c:pt idx="6">
                  <c:v>83.2</c:v>
                </c:pt>
                <c:pt idx="7">
                  <c:v>33</c:v>
                </c:pt>
                <c:pt idx="8">
                  <c:v>76</c:v>
                </c:pt>
                <c:pt idx="9">
                  <c:v>77.8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2011</c:v>
                </c:pt>
              </c:strCache>
            </c:strRef>
          </c:tx>
          <c:dLbls>
            <c:showVal val="1"/>
          </c:dLbls>
          <c:cat>
            <c:strRef>
              <c:f>Sheet1!$B$2:$B$11</c:f>
              <c:strCache>
                <c:ptCount val="10"/>
                <c:pt idx="0">
                  <c:v>Somalia</c:v>
                </c:pt>
                <c:pt idx="1">
                  <c:v>Brunei</c:v>
                </c:pt>
                <c:pt idx="2">
                  <c:v>Cambodia</c:v>
                </c:pt>
                <c:pt idx="3">
                  <c:v>Indonesia</c:v>
                </c:pt>
                <c:pt idx="4">
                  <c:v>Malaysia</c:v>
                </c:pt>
                <c:pt idx="5">
                  <c:v>Myanmar</c:v>
                </c:pt>
                <c:pt idx="6">
                  <c:v>Philippines</c:v>
                </c:pt>
                <c:pt idx="7">
                  <c:v>Singapore</c:v>
                </c:pt>
                <c:pt idx="8">
                  <c:v>Thailand</c:v>
                </c:pt>
                <c:pt idx="9">
                  <c:v>Vietnam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113.4</c:v>
                </c:pt>
                <c:pt idx="1">
                  <c:v>65.8</c:v>
                </c:pt>
                <c:pt idx="2">
                  <c:v>88.5</c:v>
                </c:pt>
                <c:pt idx="3">
                  <c:v>81.599999999999994</c:v>
                </c:pt>
                <c:pt idx="4">
                  <c:v>68.7</c:v>
                </c:pt>
                <c:pt idx="5">
                  <c:v>98.3</c:v>
                </c:pt>
                <c:pt idx="6">
                  <c:v>85</c:v>
                </c:pt>
                <c:pt idx="7">
                  <c:v>35.1</c:v>
                </c:pt>
                <c:pt idx="8">
                  <c:v>78.3</c:v>
                </c:pt>
                <c:pt idx="9">
                  <c:v>76.099999999999994</c:v>
                </c:pt>
              </c:numCache>
            </c:numRef>
          </c:val>
        </c:ser>
        <c:shape val="box"/>
        <c:axId val="86161664"/>
        <c:axId val="104808448"/>
        <c:axId val="0"/>
      </c:bar3DChart>
      <c:catAx>
        <c:axId val="86161664"/>
        <c:scaling>
          <c:orientation val="minMax"/>
        </c:scaling>
        <c:axPos val="b"/>
        <c:minorTickMark val="in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4808448"/>
        <c:crosses val="autoZero"/>
        <c:auto val="1"/>
        <c:lblAlgn val="ctr"/>
        <c:lblOffset val="100"/>
      </c:catAx>
      <c:valAx>
        <c:axId val="104808448"/>
        <c:scaling>
          <c:orientation val="minMax"/>
        </c:scaling>
        <c:axPos val="l"/>
        <c:majorGridlines/>
        <c:numFmt formatCode="General" sourceLinked="1"/>
        <c:tickLblPos val="nextTo"/>
        <c:crossAx val="8616166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04DAE-1CB7-4F61-9E9D-CF821D18022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5EB49-409B-4826-9CF2-44CC42E9E05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5EB49-409B-4826-9CF2-44CC42E9E057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C668C-EAD0-4E40-9308-D2DB0ECC8704}" type="datetimeFigureOut">
              <a:rPr lang="en-GB" smtClean="0"/>
              <a:t>10/08/2011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F07C3-AA68-4A3F-A1EC-BE2BC22186F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475656" y="548680"/>
          <a:ext cx="734481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412776"/>
            <a:ext cx="111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Critical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772816"/>
            <a:ext cx="111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In Danger 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049215"/>
            <a:ext cx="111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Stable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2204864"/>
            <a:ext cx="1547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Borderline</a:t>
            </a:r>
            <a:endParaRPr lang="en-GB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Lopez</dc:creator>
  <cp:lastModifiedBy>Greg Lopez</cp:lastModifiedBy>
  <cp:revision>2</cp:revision>
  <dcterms:created xsi:type="dcterms:W3CDTF">2011-08-09T14:01:36Z</dcterms:created>
  <dcterms:modified xsi:type="dcterms:W3CDTF">2011-08-09T14:17:49Z</dcterms:modified>
</cp:coreProperties>
</file>